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9CA5ED3-2597-4E10-B169-09A12D61B204}">
          <p14:sldIdLst>
            <p14:sldId id="269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6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648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60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605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408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7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20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04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48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646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97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6DDF-00C6-487F-87E9-D885C5A26901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2D64-7897-46C5-9DDE-77B37AF686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04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1763713" y="404813"/>
            <a:ext cx="6696075" cy="801687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ES" altLang="es-US" sz="2200" b="1" i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¿Qué tan efectivas son sus presentaciones?</a:t>
            </a:r>
            <a: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altLang="es-US" sz="1800" b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altLang="es-US" sz="1300" dirty="0" err="1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Hoover</a:t>
            </a:r>
            <a:r>
              <a:rPr lang="es-ES" altLang="es-US" sz="13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Delgado</a:t>
            </a:r>
            <a:r>
              <a:rPr lang="es-ES" altLang="es-US" sz="8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7504" y="1484784"/>
            <a:ext cx="1656209" cy="4608041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5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Palabras Clave</a:t>
            </a:r>
          </a:p>
          <a:p>
            <a:pPr marL="0" indent="0">
              <a:buNone/>
            </a:pPr>
            <a:r>
              <a:rPr lang="es-ES" altLang="es-US" sz="95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Presentaciones efectivas</a:t>
            </a:r>
          </a:p>
          <a:p>
            <a:pPr marL="0" indent="0">
              <a:buNone/>
            </a:pP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Preparación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Puesta en </a:t>
            </a: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escena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 </a:t>
            </a: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Lenguajes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 </a:t>
            </a: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Oralidad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Retroalimentación</a:t>
            </a:r>
            <a:endParaRPr lang="es-ES" altLang="es-US" sz="950" dirty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altLang="es-US" sz="95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Teoría</a:t>
            </a:r>
            <a:endParaRPr lang="es-ES" altLang="es-US" sz="95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US" sz="2000" b="1" i="1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Descripción</a:t>
            </a:r>
          </a:p>
          <a:p>
            <a:pPr marL="0" indent="0" algn="just">
              <a:buNone/>
            </a:pPr>
            <a:r>
              <a:rPr lang="es-ES" altLang="es-US" sz="140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objetivo de este documento es brindar una guía de preguntas clave que los profesores pueden </a:t>
            </a:r>
            <a:r>
              <a:rPr lang="es-ES" altLang="es-US" sz="14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utilizar, para </a:t>
            </a:r>
            <a:r>
              <a:rPr lang="es-ES" altLang="es-US" sz="140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explicar a sus estudiantes cómo lograr una presentación oral efectiva.</a:t>
            </a:r>
            <a:endParaRPr lang="es-MX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6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06975" y="569271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1Hoover Delgado: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Cali.  hdelgado@icesi.edu.co</a:t>
            </a: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4968134"/>
            <a:ext cx="13681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</a:t>
            </a:r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7" y="4365104"/>
            <a:ext cx="1393574" cy="49378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0" y="3708710"/>
            <a:ext cx="1045311" cy="58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39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2633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¿Qué elementos de los otros lenguajes deben planearse?</a:t>
            </a:r>
          </a:p>
          <a:p>
            <a:pPr lvl="0">
              <a:spcAft>
                <a:spcPts val="100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2. Metodología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de planeación, diseño y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preparación de una PE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36475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772816"/>
            <a:ext cx="7848872" cy="290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s-CO" sz="4400" b="1" dirty="0" smtClean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0"/>
              </a:spcAft>
            </a:pP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¿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Qué hacen el orador y la audiencia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durante la presentación?</a:t>
            </a:r>
            <a:endParaRPr lang="es-CO" sz="4400" b="1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3. Puesta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en escena: un modelo de comprensión y práctica de las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PE</a:t>
            </a:r>
            <a:endParaRPr lang="es-CO" sz="3600" dirty="0">
              <a:solidFill>
                <a:prstClr val="black"/>
              </a:solidFill>
              <a:latin typeface="Times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s-CO" sz="4400" b="1" dirty="0" smtClean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es-CO" sz="4400" dirty="0">
                <a:ea typeface="Calibri"/>
                <a:cs typeface="Times New Roman"/>
              </a:rPr>
              <a:t>¿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Cuál de los lenguajes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estructura ahora la 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PE?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3. Puesta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en escena: un modelo de comprensión y práctica de las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PE</a:t>
            </a:r>
            <a:endParaRPr lang="es-CO" sz="3600" dirty="0">
              <a:solidFill>
                <a:prstClr val="black"/>
              </a:solidFill>
              <a:latin typeface="Times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235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s-CO" sz="4400" b="1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¿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Cómo mantienen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orador y auditorio el 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interés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mutuo?</a:t>
            </a:r>
            <a:endParaRPr lang="es-CO" sz="4400" b="1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3. Puesta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en escena: un modelo de comprensión y práctica de las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PE</a:t>
            </a:r>
            <a:endParaRPr lang="es-CO" sz="3600" dirty="0">
              <a:solidFill>
                <a:prstClr val="black"/>
              </a:solidFill>
              <a:latin typeface="Times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303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s-CO" sz="4400" b="1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¿Cómo logran saber el orador  y la audiencia que ha sido una PE?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4. Retroalimentación</a:t>
            </a:r>
            <a:endParaRPr lang="es-CO" sz="3600" dirty="0">
              <a:solidFill>
                <a:prstClr val="black"/>
              </a:solidFill>
              <a:latin typeface="Times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568952" cy="1470025"/>
          </a:xfrm>
        </p:spPr>
        <p:txBody>
          <a:bodyPr>
            <a:noAutofit/>
          </a:bodyPr>
          <a:lstStyle/>
          <a:p>
            <a:r>
              <a:rPr lang="es-CO" b="1" dirty="0" smtClean="0">
                <a:latin typeface="Times" pitchFamily="18" charset="0"/>
                <a:cs typeface="Arial" panose="020B0604020202020204" pitchFamily="34" charset="0"/>
              </a:rPr>
              <a:t>¿Qué tan efectivas son sus presentaciones?</a:t>
            </a:r>
            <a:endParaRPr lang="es-CO" b="1" dirty="0">
              <a:latin typeface="Times" pitchFamily="18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648072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chemeClr val="tx1"/>
                </a:solidFill>
                <a:latin typeface="Times" pitchFamily="18" charset="0"/>
                <a:cs typeface="Arial" panose="020B0604020202020204" pitchFamily="34" charset="0"/>
              </a:rPr>
              <a:t>Profesor: Hoover Delgado</a:t>
            </a:r>
            <a:endParaRPr lang="es-CO" sz="2800" b="1" dirty="0">
              <a:solidFill>
                <a:schemeClr val="tx1"/>
              </a:solidFill>
              <a:latin typeface="Times" pitchFamily="18" charset="0"/>
              <a:cs typeface="Arial" panose="020B0604020202020204" pitchFamily="34" charset="0"/>
            </a:endParaRPr>
          </a:p>
          <a:p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1470025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latin typeface="Times" pitchFamily="18" charset="0"/>
                <a:cs typeface="Arial" panose="020B0604020202020204" pitchFamily="34" charset="0"/>
              </a:rPr>
              <a:t>Programa</a:t>
            </a:r>
            <a:endParaRPr lang="es-CO" sz="3600" b="1" dirty="0">
              <a:latin typeface="Times" pitchFamily="18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412776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" pitchFamily="18" charset="0"/>
                <a:ea typeface="Calibri"/>
                <a:cs typeface="Arial" panose="020B0604020202020204" pitchFamily="34" charset="0"/>
              </a:rPr>
              <a:t>Los lenguajes de la puesta en escena para una presentación efectiva (PE): Una metodología de evaluación técnica de la puesta en </a:t>
            </a:r>
            <a:r>
              <a:rPr lang="es-CO" sz="24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escena.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s-CO" sz="2400" dirty="0">
              <a:latin typeface="Times" pitchFamily="18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" pitchFamily="18" charset="0"/>
                <a:ea typeface="Calibri"/>
                <a:cs typeface="Arial" panose="020B0604020202020204" pitchFamily="34" charset="0"/>
              </a:rPr>
              <a:t>Pre-escritura y diseño de puesta en escena: Metodología de planeación, diseño y preparación de la </a:t>
            </a:r>
            <a:r>
              <a:rPr lang="es-CO" sz="24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PE.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s-CO" sz="2400" dirty="0">
              <a:latin typeface="Times" pitchFamily="18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2400" dirty="0">
                <a:latin typeface="Times" pitchFamily="18" charset="0"/>
                <a:ea typeface="Calibri"/>
                <a:cs typeface="Arial" panose="020B0604020202020204" pitchFamily="34" charset="0"/>
              </a:rPr>
              <a:t>Puesta en escena: un modelo de comprensión y práctica de las </a:t>
            </a:r>
            <a:r>
              <a:rPr lang="es-CO" sz="24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PE.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s-CO" sz="2400" dirty="0">
              <a:latin typeface="Times" pitchFamily="18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es-CO" sz="24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Retroalimentación.</a:t>
            </a:r>
            <a:endParaRPr lang="es-CO" sz="2400" dirty="0">
              <a:latin typeface="Times" pitchFamily="18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1470025"/>
          </a:xfrm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1. Los lenguajes de la puesta en escena</a:t>
            </a:r>
            <a:endParaRPr lang="es-CO" sz="3600" b="1" dirty="0">
              <a:latin typeface="Times" pitchFamily="18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98884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es-CO" sz="2400" dirty="0">
              <a:latin typeface="Times" pitchFamily="18" charset="0"/>
              <a:ea typeface="Calibri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¿Qué hace una persona que realiza una PE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05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Evaluación técnica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7737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1470025"/>
          </a:xfrm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1. Los lenguajes de la puesta en escena</a:t>
            </a:r>
            <a:endParaRPr lang="es-CO" sz="3600" b="1" dirty="0">
              <a:latin typeface="Times" pitchFamily="18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988840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0"/>
              </a:spcAft>
            </a:pP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¿Cuáles son los lenguajes que una persona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usa 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en una PE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05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Evaluación técnica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6698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1470025"/>
          </a:xfrm>
        </p:spPr>
        <p:txBody>
          <a:bodyPr>
            <a:noAutofit/>
          </a:bodyPr>
          <a:lstStyle/>
          <a:p>
            <a:pPr lvl="0"/>
            <a:r>
              <a:rPr lang="es-CO" sz="3600" dirty="0" smtClean="0">
                <a:latin typeface="Times" pitchFamily="18" charset="0"/>
                <a:ea typeface="Calibri"/>
                <a:cs typeface="Arial" panose="020B0604020202020204" pitchFamily="34" charset="0"/>
              </a:rPr>
              <a:t>1. Los lenguajes de la puesta en escena</a:t>
            </a:r>
            <a:endParaRPr lang="es-CO" sz="3600" b="1" dirty="0">
              <a:latin typeface="Times" pitchFamily="18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844824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CO" sz="4400" b="1" dirty="0" smtClean="0">
              <a:latin typeface="Times" pitchFamily="18" charset="0"/>
              <a:ea typeface="Calibri"/>
              <a:cs typeface="Times New Roman"/>
            </a:endParaRPr>
          </a:p>
          <a:p>
            <a:pPr lvl="0" algn="ctr"/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¿Qué hace  el orador para articular cada uno de esos lenguajes?</a:t>
            </a:r>
          </a:p>
          <a:p>
            <a:pPr lvl="0">
              <a:spcAft>
                <a:spcPts val="100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0527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Evaluación técnica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4062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0"/>
              </a:spcAft>
            </a:pP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¿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Qué debe planear una persona para realizar una PE?</a:t>
            </a:r>
          </a:p>
          <a:p>
            <a:pPr lvl="0">
              <a:spcAft>
                <a:spcPts val="100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2. Metodología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de planeación, diseño y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preparación de una PE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4475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318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0"/>
              </a:spcAft>
            </a:pP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¿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Cuál de los lenguajes </a:t>
            </a:r>
            <a:r>
              <a:rPr lang="es-CO" sz="4400" b="1" dirty="0" smtClean="0">
                <a:latin typeface="Times" pitchFamily="18" charset="0"/>
                <a:ea typeface="Calibri"/>
                <a:cs typeface="Times New Roman"/>
              </a:rPr>
              <a:t>permite </a:t>
            </a: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estructurar de forma efectiva la presentación?</a:t>
            </a:r>
          </a:p>
          <a:p>
            <a:pPr lvl="0">
              <a:spcAft>
                <a:spcPts val="100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2. Metodología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de planeación, diseño y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preparación de una PE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40450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988840"/>
            <a:ext cx="7848872" cy="331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es-CO" sz="4400" b="1" dirty="0">
                <a:latin typeface="Times" pitchFamily="18" charset="0"/>
                <a:ea typeface="Calibri"/>
                <a:cs typeface="Times New Roman"/>
              </a:rPr>
              <a:t>¿Cuáles son los elementos de ese lenguaje estructurador que se deben planear para una PE?</a:t>
            </a:r>
          </a:p>
          <a:p>
            <a:pPr lvl="0">
              <a:spcAft>
                <a:spcPts val="1000"/>
              </a:spcAft>
            </a:pPr>
            <a:endParaRPr lang="es-CO" sz="3200" dirty="0">
              <a:latin typeface="Times" pitchFamily="18" charset="0"/>
              <a:ea typeface="Calibri"/>
              <a:cs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2. Metodología </a:t>
            </a:r>
            <a:r>
              <a:rPr lang="es-CO" sz="3600" dirty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de planeación, diseño y </a:t>
            </a:r>
            <a:r>
              <a:rPr lang="es-CO" sz="3600" dirty="0" smtClean="0">
                <a:solidFill>
                  <a:prstClr val="black"/>
                </a:solidFill>
                <a:latin typeface="Times" pitchFamily="18" charset="0"/>
                <a:ea typeface="Calibri"/>
                <a:cs typeface="Arial" panose="020B0604020202020204" pitchFamily="34" charset="0"/>
              </a:rPr>
              <a:t>preparación de una PE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7968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478</Words>
  <Application>Microsoft Office PowerPoint</Application>
  <PresentationFormat>Presentación en pantalla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Georgia</vt:lpstr>
      <vt:lpstr>Times</vt:lpstr>
      <vt:lpstr>Times New Roman</vt:lpstr>
      <vt:lpstr>Verdana</vt:lpstr>
      <vt:lpstr>Wingdings</vt:lpstr>
      <vt:lpstr>Tema de Office</vt:lpstr>
      <vt:lpstr>¿Qué tan efectivas son sus presentaciones? Hoover Delgado1</vt:lpstr>
      <vt:lpstr>¿Qué tan efectivas son sus presentaciones?</vt:lpstr>
      <vt:lpstr>Programa</vt:lpstr>
      <vt:lpstr>1. Los lenguajes de la puesta en escena</vt:lpstr>
      <vt:lpstr>1. Los lenguajes de la puesta en escena</vt:lpstr>
      <vt:lpstr>1. Los lenguajes de la puesta en escena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Icesi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tan efectivas son sus presentaciones?</dc:title>
  <dc:creator>16267122</dc:creator>
  <cp:lastModifiedBy>José David Zafra</cp:lastModifiedBy>
  <cp:revision>27</cp:revision>
  <dcterms:created xsi:type="dcterms:W3CDTF">2014-03-25T01:49:47Z</dcterms:created>
  <dcterms:modified xsi:type="dcterms:W3CDTF">2015-08-11T16:52:52Z</dcterms:modified>
</cp:coreProperties>
</file>